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Google Sans Medium"/>
      <p:regular r:id="rId20"/>
      <p:bold r:id="rId21"/>
      <p:italic r:id="rId22"/>
      <p:boldItalic r:id="rId23"/>
    </p:embeddedFont>
    <p:embeddedFont>
      <p:font typeface="Google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regular.fntdata"/><Relationship Id="rId22" Type="http://schemas.openxmlformats.org/officeDocument/2006/relationships/font" Target="fonts/GoogleSansMedium-italic.fntdata"/><Relationship Id="rId21" Type="http://schemas.openxmlformats.org/officeDocument/2006/relationships/font" Target="fonts/GoogleSansMedium-bold.fntdata"/><Relationship Id="rId24" Type="http://schemas.openxmlformats.org/officeDocument/2006/relationships/font" Target="fonts/GoogleSans-regular.fntdata"/><Relationship Id="rId23" Type="http://schemas.openxmlformats.org/officeDocument/2006/relationships/font" Target="fonts/Google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oogleSans-italic.fntdata"/><Relationship Id="rId25" Type="http://schemas.openxmlformats.org/officeDocument/2006/relationships/font" Target="fonts/GoogleSans-bold.fntdata"/><Relationship Id="rId27" Type="http://schemas.openxmlformats.org/officeDocument/2006/relationships/font" Target="fonts/Google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4d60ce750_88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4d60ce750_88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d07014906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ad07014906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d07014906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ad07014906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d07014906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ad07014906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d07014906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ad07014906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d07014906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ad0701490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d07014906_2_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ad07014906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d07014906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ad07014906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d07014906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ad07014906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d07014906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3ad07014906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d07014906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ad0701490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d07014906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ad07014906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d07014906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ad07014906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16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3ECF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6"/>
          <p:cNvGrpSpPr/>
          <p:nvPr/>
        </p:nvGrpSpPr>
        <p:grpSpPr>
          <a:xfrm>
            <a:off x="245950" y="206044"/>
            <a:ext cx="3103568" cy="388343"/>
            <a:chOff x="245950" y="206044"/>
            <a:chExt cx="3103568" cy="388343"/>
          </a:xfrm>
        </p:grpSpPr>
        <p:pic>
          <p:nvPicPr>
            <p:cNvPr id="101" name="Google Shape;10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950" y="206044"/>
              <a:ext cx="2755487" cy="35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26"/>
            <p:cNvSpPr txBox="1"/>
            <p:nvPr/>
          </p:nvSpPr>
          <p:spPr>
            <a:xfrm>
              <a:off x="939318" y="409588"/>
              <a:ext cx="2410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>
                  <a:solidFill>
                    <a:srgbClr val="434343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On </a:t>
              </a:r>
              <a:r>
                <a:rPr lang="en-GB" sz="1200">
                  <a:solidFill>
                    <a:srgbClr val="434343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Campus</a:t>
              </a:r>
              <a:endParaRPr sz="12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endParaRPr>
            </a:p>
          </p:txBody>
        </p:sp>
      </p:grpSp>
      <p:sp>
        <p:nvSpPr>
          <p:cNvPr id="103" name="Google Shape;103;p26"/>
          <p:cNvSpPr txBox="1"/>
          <p:nvPr>
            <p:ph idx="4294967295" type="title"/>
          </p:nvPr>
        </p:nvSpPr>
        <p:spPr>
          <a:xfrm>
            <a:off x="641250" y="1289325"/>
            <a:ext cx="78615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Note: This slide deck is view-only. </a:t>
            </a:r>
            <a:endParaRPr b="1" i="1" sz="256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Please don’t request edit access - it’s shared for your reference.</a:t>
            </a:r>
            <a:endParaRPr i="1" sz="256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i="1" sz="256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Make a copy of this </a:t>
            </a:r>
            <a:r>
              <a:rPr b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slide</a:t>
            </a:r>
            <a:r>
              <a:rPr b="1" lang="en-GB" sz="256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 for the project submission</a:t>
            </a:r>
            <a:endParaRPr b="1" sz="2560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5" name="Google Shape;165;p3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1" name="Google Shape;171;p3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/>
          <p:nvPr/>
        </p:nvSpPr>
        <p:spPr>
          <a:xfrm>
            <a:off x="146600" y="843000"/>
            <a:ext cx="88332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 https://github.com/classifiedstudentkabir/OpenVerse-Campus-Helper.git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b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b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https://certificate-generator-web.vercel.app/dashboard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7" name="Google Shape;177;p3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4" name="Google Shape;184;p38" title="tq slide techsprin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8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b="1" i="0" sz="4000" u="none" cap="none" strike="noStrik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b="1" i="1"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b="1" i="1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0" name="Google Shape;110;p2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Otolaryngologist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Kabirji Vishwakarma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8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5198" cy="30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</a:t>
            </a: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atement addressing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2" name="Google Shape;122;p2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 txBox="1"/>
          <p:nvPr/>
        </p:nvSpPr>
        <p:spPr>
          <a:xfrm>
            <a:off x="100500" y="1726600"/>
            <a:ext cx="89430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Creating certificates manually or in bulk is time-consuming, repetitive, and prone to errors. Existing tools either lack flexibility in design or do not support efficient bulk automation. Our solution addresses this problem by providing a visual, web-based certificate generator that allows users to design certificates easily and generate multiple certificates accurately using Excel or Google Sheets data, reducing effort, errors, and time.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/>
        </p:nvSpPr>
        <p:spPr>
          <a:xfrm>
            <a:off x="183250" y="818550"/>
            <a:ext cx="8784300" cy="4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9" name="Google Shape;129;p3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/>
        </p:nvSpPr>
        <p:spPr>
          <a:xfrm>
            <a:off x="183250" y="1607325"/>
            <a:ext cx="87843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Unlike canva and certifier which provide those services for pro version users. But We built a web-based certificate generation platform that allows users to design certificates visually and generate multiple certificates accurately using spreadsheet data completely for Free.</a:t>
            </a:r>
            <a:endParaRPr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179850" y="3398500"/>
            <a:ext cx="87843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Visual certificate editor with drag-and-drop fields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Dynamic text fields mapped to Excel / Google Sheets data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One-click bulk certificate generation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Scalable, web-based architecture for institutions and events</a:t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7" name="Google Shape;137;p3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222600" y="157007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Visual certificate editor with drag-and-drop positioning</a:t>
            </a:r>
            <a:b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Dynamic text fields mapped to participant data</a:t>
            </a:r>
            <a:b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Bulk certificate generation using Excel / Google Sheets</a:t>
            </a:r>
            <a:b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Real-time preview before final generation</a:t>
            </a:r>
            <a:b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Download merged certificates in one click</a:t>
            </a:r>
            <a:b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Web-based and scalable architecture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/>
        </p:nvSpPr>
        <p:spPr>
          <a:xfrm>
            <a:off x="158825" y="855225"/>
            <a:ext cx="8784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</a:t>
            </a: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Technologies used in the solution</a:t>
            </a:r>
            <a:endParaRPr b="1" i="0" sz="12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4" name="Google Shape;144;p32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/>
          <p:nvPr/>
        </p:nvSpPr>
        <p:spPr>
          <a:xfrm>
            <a:off x="158825" y="1767250"/>
            <a:ext cx="8784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Google Gemini (CLI &amp; Web)</a:t>
            </a:r>
            <a:r>
              <a:rPr lang="en-GB" sz="1100">
                <a:solidFill>
                  <a:schemeClr val="dk1"/>
                </a:solidFill>
              </a:rPr>
              <a:t> – project planning, logic design, and documentation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Google Gemini Skills Agent</a:t>
            </a:r>
            <a:r>
              <a:rPr lang="en-GB" sz="1100">
                <a:solidFill>
                  <a:schemeClr val="dk1"/>
                </a:solidFill>
              </a:rPr>
              <a:t> – workflow reasoning and task automation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Google Stitch</a:t>
            </a:r>
            <a:r>
              <a:rPr lang="en-GB" sz="1100">
                <a:solidFill>
                  <a:schemeClr val="dk1"/>
                </a:solidFill>
              </a:rPr>
              <a:t> – UI/UX and web design assistance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Google Whisk</a:t>
            </a:r>
            <a:r>
              <a:rPr lang="en-GB" sz="1100">
                <a:solidFill>
                  <a:schemeClr val="dk1"/>
                </a:solidFill>
              </a:rPr>
              <a:t> – image generation and visual asset creation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Nano Banana</a:t>
            </a:r>
            <a:r>
              <a:rPr lang="en-GB" sz="1100">
                <a:solidFill>
                  <a:schemeClr val="dk1"/>
                </a:solidFill>
              </a:rPr>
              <a:t> – AI-based image generation for certificate assets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Google Anti-Gravity Editor</a:t>
            </a:r>
            <a:r>
              <a:rPr lang="en-GB" sz="1100">
                <a:solidFill>
                  <a:schemeClr val="dk1"/>
                </a:solidFill>
              </a:rPr>
              <a:t> – rapid prototyping and code structuring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1" name="Google Shape;151;p33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3"/>
          <p:cNvSpPr txBox="1"/>
          <p:nvPr/>
        </p:nvSpPr>
        <p:spPr>
          <a:xfrm>
            <a:off x="113300" y="1438800"/>
            <a:ext cx="34911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↓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Frontend (React / Next.js)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↓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Backend API (Node.js)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↓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Certificate Generation Engine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↓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PDF Certificates Generated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 ↓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Download / Storage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4328325" y="1405925"/>
            <a:ext cx="34911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User designs certificate template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User uploads Excel / Google Sheets data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Backend maps data to dynamic fields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Certificates are generated automatically</a:t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User downloads the final PDFs</a:t>
            </a:r>
            <a:br>
              <a:rPr b="1" lang="en-GB" sz="1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34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